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7562850" cy="10688638"/>
  <p:notesSz cx="6858000" cy="9144000"/>
  <p:defaultText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54">
          <p15:clr>
            <a:srgbClr val="A4A3A4"/>
          </p15:clr>
        </p15:guide>
        <p15:guide id="2" pos="225">
          <p15:clr>
            <a:srgbClr val="A4A3A4"/>
          </p15:clr>
        </p15:guide>
        <p15:guide id="3" pos="23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showGuides="1">
      <p:cViewPr varScale="1">
        <p:scale>
          <a:sx n="70" d="100"/>
          <a:sy n="70" d="100"/>
        </p:scale>
        <p:origin x="3132" y="72"/>
      </p:cViewPr>
      <p:guideLst>
        <p:guide orient="horz" pos="3354"/>
        <p:guide pos="225"/>
        <p:guide pos="238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2.jp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567214" y="3320407"/>
            <a:ext cx="6428423" cy="2291129"/>
          </a:xfrm>
          <a:prstGeom prst="rect">
            <a:avLst/>
          </a:prstGeom>
        </p:spPr>
        <p:txBody>
          <a:bodyPr/>
          <a:lstStyle/>
          <a:p>
            <a:r>
              <a:rPr lang="de-AT"/>
              <a:t>Mastertitelformat bearbeiten</a:t>
            </a:r>
            <a:endParaRPr lang="de-DE"/>
          </a:p>
        </p:txBody>
      </p:sp>
      <p:sp>
        <p:nvSpPr>
          <p:cNvPr id="3" name="Untertitel 2"/>
          <p:cNvSpPr>
            <a:spLocks noGrp="1"/>
          </p:cNvSpPr>
          <p:nvPr>
            <p:ph type="subTitle" idx="1"/>
          </p:nvPr>
        </p:nvSpPr>
        <p:spPr>
          <a:xfrm>
            <a:off x="1134428" y="6056895"/>
            <a:ext cx="5293995" cy="2731541"/>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AT"/>
              <a:t>Master-Untertitelformat bearbeiten</a:t>
            </a:r>
            <a:endParaRPr lang="de-DE"/>
          </a:p>
        </p:txBody>
      </p:sp>
      <p:sp>
        <p:nvSpPr>
          <p:cNvPr id="4" name="Datumsplatzhalter 3"/>
          <p:cNvSpPr>
            <a:spLocks noGrp="1"/>
          </p:cNvSpPr>
          <p:nvPr>
            <p:ph type="dt" sz="half" idx="10"/>
          </p:nvPr>
        </p:nvSpPr>
        <p:spPr>
          <a:xfrm>
            <a:off x="378143" y="9906785"/>
            <a:ext cx="1764665" cy="569071"/>
          </a:xfrm>
          <a:prstGeom prst="rect">
            <a:avLst/>
          </a:prstGeom>
        </p:spPr>
        <p:txBody>
          <a:bodyPr/>
          <a:lstStyle/>
          <a:p>
            <a:fld id="{E5C086E0-3DD6-DA4C-9E15-8E9A07CD16ED}" type="datetimeFigureOut">
              <a:rPr lang="de-DE" smtClean="0"/>
              <a:t>23.06.2020</a:t>
            </a:fld>
            <a:endParaRPr lang="de-DE"/>
          </a:p>
        </p:txBody>
      </p:sp>
      <p:sp>
        <p:nvSpPr>
          <p:cNvPr id="5" name="Fußzeilenplatzhalter 4"/>
          <p:cNvSpPr>
            <a:spLocks noGrp="1"/>
          </p:cNvSpPr>
          <p:nvPr>
            <p:ph type="ftr" sz="quarter" idx="11"/>
          </p:nvPr>
        </p:nvSpPr>
        <p:spPr>
          <a:xfrm>
            <a:off x="2583974" y="9906785"/>
            <a:ext cx="2394903" cy="569071"/>
          </a:xfrm>
          <a:prstGeom prst="rect">
            <a:avLst/>
          </a:prstGeom>
        </p:spPr>
        <p:txBody>
          <a:bodyPr/>
          <a:lstStyle/>
          <a:p>
            <a:endParaRPr lang="de-DE"/>
          </a:p>
        </p:txBody>
      </p:sp>
      <p:sp>
        <p:nvSpPr>
          <p:cNvPr id="6" name="Foliennummernplatzhalter 5"/>
          <p:cNvSpPr>
            <a:spLocks noGrp="1"/>
          </p:cNvSpPr>
          <p:nvPr>
            <p:ph type="sldNum" sz="quarter" idx="12"/>
          </p:nvPr>
        </p:nvSpPr>
        <p:spPr>
          <a:xfrm>
            <a:off x="5420043" y="9906785"/>
            <a:ext cx="1764665" cy="569071"/>
          </a:xfrm>
          <a:prstGeom prst="rect">
            <a:avLst/>
          </a:prstGeom>
        </p:spPr>
        <p:txBody>
          <a:bodyPr/>
          <a:lstStyle/>
          <a:p>
            <a:fld id="{10CC1468-9481-1B40-9FF3-31A0AECEB227}" type="slidenum">
              <a:rPr lang="de-DE" smtClean="0"/>
              <a:t>‹Nr.›</a:t>
            </a:fld>
            <a:endParaRPr lang="de-DE"/>
          </a:p>
        </p:txBody>
      </p:sp>
    </p:spTree>
    <p:extLst>
      <p:ext uri="{BB962C8B-B14F-4D97-AF65-F5344CB8AC3E}">
        <p14:creationId xmlns:p14="http://schemas.microsoft.com/office/powerpoint/2010/main" val="4145108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a:xfrm>
            <a:off x="378143" y="428041"/>
            <a:ext cx="6806565" cy="1781440"/>
          </a:xfrm>
          <a:prstGeom prst="rect">
            <a:avLst/>
          </a:prstGeom>
        </p:spPr>
        <p:txBody>
          <a:bodyPr/>
          <a:lstStyle/>
          <a:p>
            <a:r>
              <a:rPr lang="de-AT"/>
              <a:t>Mastertitelformat bearbeiten</a:t>
            </a:r>
            <a:endParaRPr lang="de-DE"/>
          </a:p>
        </p:txBody>
      </p:sp>
      <p:sp>
        <p:nvSpPr>
          <p:cNvPr id="3" name="Vertikaler Textplatzhalter 2"/>
          <p:cNvSpPr>
            <a:spLocks noGrp="1"/>
          </p:cNvSpPr>
          <p:nvPr>
            <p:ph type="body" orient="vert" idx="1"/>
          </p:nvPr>
        </p:nvSpPr>
        <p:spPr>
          <a:xfrm>
            <a:off x="378143" y="2494016"/>
            <a:ext cx="6806565" cy="7054007"/>
          </a:xfrm>
          <a:prstGeom prst="rect">
            <a:avLst/>
          </a:prstGeom>
        </p:spPr>
        <p:txBody>
          <a:bodyPr vert="eaVert"/>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4" name="Datumsplatzhalter 3"/>
          <p:cNvSpPr>
            <a:spLocks noGrp="1"/>
          </p:cNvSpPr>
          <p:nvPr>
            <p:ph type="dt" sz="half" idx="10"/>
          </p:nvPr>
        </p:nvSpPr>
        <p:spPr>
          <a:xfrm>
            <a:off x="378143" y="9906785"/>
            <a:ext cx="1764665" cy="569071"/>
          </a:xfrm>
          <a:prstGeom prst="rect">
            <a:avLst/>
          </a:prstGeom>
        </p:spPr>
        <p:txBody>
          <a:bodyPr/>
          <a:lstStyle/>
          <a:p>
            <a:fld id="{E5C086E0-3DD6-DA4C-9E15-8E9A07CD16ED}" type="datetimeFigureOut">
              <a:rPr lang="de-DE" smtClean="0"/>
              <a:t>23.06.2020</a:t>
            </a:fld>
            <a:endParaRPr lang="de-DE"/>
          </a:p>
        </p:txBody>
      </p:sp>
      <p:sp>
        <p:nvSpPr>
          <p:cNvPr id="5" name="Fußzeilenplatzhalter 4"/>
          <p:cNvSpPr>
            <a:spLocks noGrp="1"/>
          </p:cNvSpPr>
          <p:nvPr>
            <p:ph type="ftr" sz="quarter" idx="11"/>
          </p:nvPr>
        </p:nvSpPr>
        <p:spPr>
          <a:xfrm>
            <a:off x="2583974" y="9906785"/>
            <a:ext cx="2394903" cy="569071"/>
          </a:xfrm>
          <a:prstGeom prst="rect">
            <a:avLst/>
          </a:prstGeom>
        </p:spPr>
        <p:txBody>
          <a:bodyPr/>
          <a:lstStyle/>
          <a:p>
            <a:endParaRPr lang="de-DE"/>
          </a:p>
        </p:txBody>
      </p:sp>
      <p:sp>
        <p:nvSpPr>
          <p:cNvPr id="6" name="Foliennummernplatzhalter 5"/>
          <p:cNvSpPr>
            <a:spLocks noGrp="1"/>
          </p:cNvSpPr>
          <p:nvPr>
            <p:ph type="sldNum" sz="quarter" idx="12"/>
          </p:nvPr>
        </p:nvSpPr>
        <p:spPr>
          <a:xfrm>
            <a:off x="5420043" y="9906785"/>
            <a:ext cx="1764665" cy="569071"/>
          </a:xfrm>
          <a:prstGeom prst="rect">
            <a:avLst/>
          </a:prstGeom>
        </p:spPr>
        <p:txBody>
          <a:bodyPr/>
          <a:lstStyle/>
          <a:p>
            <a:fld id="{10CC1468-9481-1B40-9FF3-31A0AECEB227}" type="slidenum">
              <a:rPr lang="de-DE" smtClean="0"/>
              <a:t>‹Nr.›</a:t>
            </a:fld>
            <a:endParaRPr lang="de-DE"/>
          </a:p>
        </p:txBody>
      </p:sp>
    </p:spTree>
    <p:extLst>
      <p:ext uri="{BB962C8B-B14F-4D97-AF65-F5344CB8AC3E}">
        <p14:creationId xmlns:p14="http://schemas.microsoft.com/office/powerpoint/2010/main" val="3137425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4535084" y="668040"/>
            <a:ext cx="1407530" cy="14214405"/>
          </a:xfrm>
          <a:prstGeom prst="rect">
            <a:avLst/>
          </a:prstGeom>
        </p:spPr>
        <p:txBody>
          <a:bodyPr vert="eaVert"/>
          <a:lstStyle/>
          <a:p>
            <a:r>
              <a:rPr lang="de-AT"/>
              <a:t>Mastertitelformat bearbeiten</a:t>
            </a:r>
            <a:endParaRPr lang="de-DE"/>
          </a:p>
        </p:txBody>
      </p:sp>
      <p:sp>
        <p:nvSpPr>
          <p:cNvPr id="3" name="Vertikaler Textplatzhalter 2"/>
          <p:cNvSpPr>
            <a:spLocks noGrp="1"/>
          </p:cNvSpPr>
          <p:nvPr>
            <p:ph type="body" orient="vert" idx="1"/>
          </p:nvPr>
        </p:nvSpPr>
        <p:spPr>
          <a:xfrm>
            <a:off x="312493" y="668040"/>
            <a:ext cx="4096544" cy="14214405"/>
          </a:xfrm>
          <a:prstGeom prst="rect">
            <a:avLst/>
          </a:prstGeom>
        </p:spPr>
        <p:txBody>
          <a:bodyPr vert="eaVert"/>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4" name="Datumsplatzhalter 3"/>
          <p:cNvSpPr>
            <a:spLocks noGrp="1"/>
          </p:cNvSpPr>
          <p:nvPr>
            <p:ph type="dt" sz="half" idx="10"/>
          </p:nvPr>
        </p:nvSpPr>
        <p:spPr>
          <a:xfrm>
            <a:off x="378143" y="9906785"/>
            <a:ext cx="1764665" cy="569071"/>
          </a:xfrm>
          <a:prstGeom prst="rect">
            <a:avLst/>
          </a:prstGeom>
        </p:spPr>
        <p:txBody>
          <a:bodyPr/>
          <a:lstStyle/>
          <a:p>
            <a:fld id="{E5C086E0-3DD6-DA4C-9E15-8E9A07CD16ED}" type="datetimeFigureOut">
              <a:rPr lang="de-DE" smtClean="0"/>
              <a:t>23.06.2020</a:t>
            </a:fld>
            <a:endParaRPr lang="de-DE"/>
          </a:p>
        </p:txBody>
      </p:sp>
      <p:sp>
        <p:nvSpPr>
          <p:cNvPr id="5" name="Fußzeilenplatzhalter 4"/>
          <p:cNvSpPr>
            <a:spLocks noGrp="1"/>
          </p:cNvSpPr>
          <p:nvPr>
            <p:ph type="ftr" sz="quarter" idx="11"/>
          </p:nvPr>
        </p:nvSpPr>
        <p:spPr>
          <a:xfrm>
            <a:off x="2583974" y="9906785"/>
            <a:ext cx="2394903" cy="569071"/>
          </a:xfrm>
          <a:prstGeom prst="rect">
            <a:avLst/>
          </a:prstGeom>
        </p:spPr>
        <p:txBody>
          <a:bodyPr/>
          <a:lstStyle/>
          <a:p>
            <a:endParaRPr lang="de-DE"/>
          </a:p>
        </p:txBody>
      </p:sp>
      <p:sp>
        <p:nvSpPr>
          <p:cNvPr id="6" name="Foliennummernplatzhalter 5"/>
          <p:cNvSpPr>
            <a:spLocks noGrp="1"/>
          </p:cNvSpPr>
          <p:nvPr>
            <p:ph type="sldNum" sz="quarter" idx="12"/>
          </p:nvPr>
        </p:nvSpPr>
        <p:spPr>
          <a:xfrm>
            <a:off x="5420043" y="9906785"/>
            <a:ext cx="1764665" cy="569071"/>
          </a:xfrm>
          <a:prstGeom prst="rect">
            <a:avLst/>
          </a:prstGeom>
        </p:spPr>
        <p:txBody>
          <a:bodyPr/>
          <a:lstStyle/>
          <a:p>
            <a:fld id="{10CC1468-9481-1B40-9FF3-31A0AECEB227}" type="slidenum">
              <a:rPr lang="de-DE" smtClean="0"/>
              <a:t>‹Nr.›</a:t>
            </a:fld>
            <a:endParaRPr lang="de-DE"/>
          </a:p>
        </p:txBody>
      </p:sp>
    </p:spTree>
    <p:extLst>
      <p:ext uri="{BB962C8B-B14F-4D97-AF65-F5344CB8AC3E}">
        <p14:creationId xmlns:p14="http://schemas.microsoft.com/office/powerpoint/2010/main" val="2524000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378143" y="428041"/>
            <a:ext cx="6806565" cy="1781440"/>
          </a:xfrm>
          <a:prstGeom prst="rect">
            <a:avLst/>
          </a:prstGeom>
        </p:spPr>
        <p:txBody>
          <a:bodyPr/>
          <a:lstStyle/>
          <a:p>
            <a:r>
              <a:rPr lang="de-AT"/>
              <a:t>Mastertitelformat bearbeiten</a:t>
            </a:r>
            <a:endParaRPr lang="de-DE"/>
          </a:p>
        </p:txBody>
      </p:sp>
      <p:sp>
        <p:nvSpPr>
          <p:cNvPr id="3" name="Inhaltsplatzhalter 2"/>
          <p:cNvSpPr>
            <a:spLocks noGrp="1"/>
          </p:cNvSpPr>
          <p:nvPr>
            <p:ph idx="1"/>
          </p:nvPr>
        </p:nvSpPr>
        <p:spPr>
          <a:xfrm>
            <a:off x="378143" y="2494016"/>
            <a:ext cx="6806565" cy="7054007"/>
          </a:xfrm>
          <a:prstGeom prst="rect">
            <a:avLst/>
          </a:prstGeom>
        </p:spPr>
        <p:txBody>
          <a:body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4" name="Datumsplatzhalter 3"/>
          <p:cNvSpPr>
            <a:spLocks noGrp="1"/>
          </p:cNvSpPr>
          <p:nvPr>
            <p:ph type="dt" sz="half" idx="10"/>
          </p:nvPr>
        </p:nvSpPr>
        <p:spPr>
          <a:xfrm>
            <a:off x="378143" y="9906785"/>
            <a:ext cx="1764665" cy="569071"/>
          </a:xfrm>
          <a:prstGeom prst="rect">
            <a:avLst/>
          </a:prstGeom>
        </p:spPr>
        <p:txBody>
          <a:bodyPr/>
          <a:lstStyle/>
          <a:p>
            <a:fld id="{E5C086E0-3DD6-DA4C-9E15-8E9A07CD16ED}" type="datetimeFigureOut">
              <a:rPr lang="de-DE" smtClean="0"/>
              <a:t>23.06.2020</a:t>
            </a:fld>
            <a:endParaRPr lang="de-DE"/>
          </a:p>
        </p:txBody>
      </p:sp>
      <p:sp>
        <p:nvSpPr>
          <p:cNvPr id="5" name="Fußzeilenplatzhalter 4"/>
          <p:cNvSpPr>
            <a:spLocks noGrp="1"/>
          </p:cNvSpPr>
          <p:nvPr>
            <p:ph type="ftr" sz="quarter" idx="11"/>
          </p:nvPr>
        </p:nvSpPr>
        <p:spPr>
          <a:xfrm>
            <a:off x="2583974" y="9906785"/>
            <a:ext cx="2394903" cy="569071"/>
          </a:xfrm>
          <a:prstGeom prst="rect">
            <a:avLst/>
          </a:prstGeom>
        </p:spPr>
        <p:txBody>
          <a:bodyPr/>
          <a:lstStyle/>
          <a:p>
            <a:endParaRPr lang="de-DE"/>
          </a:p>
        </p:txBody>
      </p:sp>
      <p:sp>
        <p:nvSpPr>
          <p:cNvPr id="6" name="Foliennummernplatzhalter 5"/>
          <p:cNvSpPr>
            <a:spLocks noGrp="1"/>
          </p:cNvSpPr>
          <p:nvPr>
            <p:ph type="sldNum" sz="quarter" idx="12"/>
          </p:nvPr>
        </p:nvSpPr>
        <p:spPr>
          <a:xfrm>
            <a:off x="5420043" y="9906785"/>
            <a:ext cx="1764665" cy="569071"/>
          </a:xfrm>
          <a:prstGeom prst="rect">
            <a:avLst/>
          </a:prstGeom>
        </p:spPr>
        <p:txBody>
          <a:bodyPr/>
          <a:lstStyle/>
          <a:p>
            <a:fld id="{10CC1468-9481-1B40-9FF3-31A0AECEB227}" type="slidenum">
              <a:rPr lang="de-DE" smtClean="0"/>
              <a:t>‹Nr.›</a:t>
            </a:fld>
            <a:endParaRPr lang="de-DE"/>
          </a:p>
        </p:txBody>
      </p:sp>
    </p:spTree>
    <p:extLst>
      <p:ext uri="{BB962C8B-B14F-4D97-AF65-F5344CB8AC3E}">
        <p14:creationId xmlns:p14="http://schemas.microsoft.com/office/powerpoint/2010/main" val="1194390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597413" y="6868441"/>
            <a:ext cx="6428423" cy="2122882"/>
          </a:xfrm>
          <a:prstGeom prst="rect">
            <a:avLst/>
          </a:prstGeom>
        </p:spPr>
        <p:txBody>
          <a:bodyPr anchor="t"/>
          <a:lstStyle>
            <a:lvl1pPr algn="l">
              <a:defRPr sz="4000" b="1" cap="all"/>
            </a:lvl1pPr>
          </a:lstStyle>
          <a:p>
            <a:r>
              <a:rPr lang="de-AT"/>
              <a:t>Mastertitelformat bearbeiten</a:t>
            </a:r>
            <a:endParaRPr lang="de-DE"/>
          </a:p>
        </p:txBody>
      </p:sp>
      <p:sp>
        <p:nvSpPr>
          <p:cNvPr id="3" name="Textplatzhalter 2"/>
          <p:cNvSpPr>
            <a:spLocks noGrp="1"/>
          </p:cNvSpPr>
          <p:nvPr>
            <p:ph type="body" idx="1"/>
          </p:nvPr>
        </p:nvSpPr>
        <p:spPr>
          <a:xfrm>
            <a:off x="597413" y="4530301"/>
            <a:ext cx="6428423" cy="2338139"/>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AT"/>
              <a:t>Mastertextformat bearbeiten</a:t>
            </a:r>
          </a:p>
        </p:txBody>
      </p:sp>
      <p:sp>
        <p:nvSpPr>
          <p:cNvPr id="4" name="Datumsplatzhalter 3"/>
          <p:cNvSpPr>
            <a:spLocks noGrp="1"/>
          </p:cNvSpPr>
          <p:nvPr>
            <p:ph type="dt" sz="half" idx="10"/>
          </p:nvPr>
        </p:nvSpPr>
        <p:spPr>
          <a:xfrm>
            <a:off x="378143" y="9906785"/>
            <a:ext cx="1764665" cy="569071"/>
          </a:xfrm>
          <a:prstGeom prst="rect">
            <a:avLst/>
          </a:prstGeom>
        </p:spPr>
        <p:txBody>
          <a:bodyPr/>
          <a:lstStyle/>
          <a:p>
            <a:fld id="{E5C086E0-3DD6-DA4C-9E15-8E9A07CD16ED}" type="datetimeFigureOut">
              <a:rPr lang="de-DE" smtClean="0"/>
              <a:t>23.06.2020</a:t>
            </a:fld>
            <a:endParaRPr lang="de-DE"/>
          </a:p>
        </p:txBody>
      </p:sp>
      <p:sp>
        <p:nvSpPr>
          <p:cNvPr id="5" name="Fußzeilenplatzhalter 4"/>
          <p:cNvSpPr>
            <a:spLocks noGrp="1"/>
          </p:cNvSpPr>
          <p:nvPr>
            <p:ph type="ftr" sz="quarter" idx="11"/>
          </p:nvPr>
        </p:nvSpPr>
        <p:spPr>
          <a:xfrm>
            <a:off x="2583974" y="9906785"/>
            <a:ext cx="2394903" cy="569071"/>
          </a:xfrm>
          <a:prstGeom prst="rect">
            <a:avLst/>
          </a:prstGeom>
        </p:spPr>
        <p:txBody>
          <a:bodyPr/>
          <a:lstStyle/>
          <a:p>
            <a:endParaRPr lang="de-DE"/>
          </a:p>
        </p:txBody>
      </p:sp>
      <p:sp>
        <p:nvSpPr>
          <p:cNvPr id="6" name="Foliennummernplatzhalter 5"/>
          <p:cNvSpPr>
            <a:spLocks noGrp="1"/>
          </p:cNvSpPr>
          <p:nvPr>
            <p:ph type="sldNum" sz="quarter" idx="12"/>
          </p:nvPr>
        </p:nvSpPr>
        <p:spPr>
          <a:xfrm>
            <a:off x="5420043" y="9906785"/>
            <a:ext cx="1764665" cy="569071"/>
          </a:xfrm>
          <a:prstGeom prst="rect">
            <a:avLst/>
          </a:prstGeom>
        </p:spPr>
        <p:txBody>
          <a:bodyPr/>
          <a:lstStyle/>
          <a:p>
            <a:fld id="{10CC1468-9481-1B40-9FF3-31A0AECEB227}" type="slidenum">
              <a:rPr lang="de-DE" smtClean="0"/>
              <a:t>‹Nr.›</a:t>
            </a:fld>
            <a:endParaRPr lang="de-DE"/>
          </a:p>
        </p:txBody>
      </p:sp>
    </p:spTree>
    <p:extLst>
      <p:ext uri="{BB962C8B-B14F-4D97-AF65-F5344CB8AC3E}">
        <p14:creationId xmlns:p14="http://schemas.microsoft.com/office/powerpoint/2010/main" val="2484842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378143" y="428041"/>
            <a:ext cx="6806565" cy="1781440"/>
          </a:xfrm>
          <a:prstGeom prst="rect">
            <a:avLst/>
          </a:prstGeom>
        </p:spPr>
        <p:txBody>
          <a:bodyPr/>
          <a:lstStyle/>
          <a:p>
            <a:r>
              <a:rPr lang="de-AT"/>
              <a:t>Mastertitelformat bearbeiten</a:t>
            </a:r>
            <a:endParaRPr lang="de-DE"/>
          </a:p>
        </p:txBody>
      </p:sp>
      <p:sp>
        <p:nvSpPr>
          <p:cNvPr id="3" name="Inhaltsplatzhalter 2"/>
          <p:cNvSpPr>
            <a:spLocks noGrp="1"/>
          </p:cNvSpPr>
          <p:nvPr>
            <p:ph sz="half" idx="1"/>
          </p:nvPr>
        </p:nvSpPr>
        <p:spPr>
          <a:xfrm>
            <a:off x="312493" y="3887003"/>
            <a:ext cx="2752037" cy="1099544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4" name="Inhaltsplatzhalter 3"/>
          <p:cNvSpPr>
            <a:spLocks noGrp="1"/>
          </p:cNvSpPr>
          <p:nvPr>
            <p:ph sz="half" idx="2"/>
          </p:nvPr>
        </p:nvSpPr>
        <p:spPr>
          <a:xfrm>
            <a:off x="3190577" y="3887003"/>
            <a:ext cx="2752037" cy="1099544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5" name="Datumsplatzhalter 4"/>
          <p:cNvSpPr>
            <a:spLocks noGrp="1"/>
          </p:cNvSpPr>
          <p:nvPr>
            <p:ph type="dt" sz="half" idx="10"/>
          </p:nvPr>
        </p:nvSpPr>
        <p:spPr>
          <a:xfrm>
            <a:off x="378143" y="9906785"/>
            <a:ext cx="1764665" cy="569071"/>
          </a:xfrm>
          <a:prstGeom prst="rect">
            <a:avLst/>
          </a:prstGeom>
        </p:spPr>
        <p:txBody>
          <a:bodyPr/>
          <a:lstStyle/>
          <a:p>
            <a:fld id="{E5C086E0-3DD6-DA4C-9E15-8E9A07CD16ED}" type="datetimeFigureOut">
              <a:rPr lang="de-DE" smtClean="0"/>
              <a:t>23.06.2020</a:t>
            </a:fld>
            <a:endParaRPr lang="de-DE"/>
          </a:p>
        </p:txBody>
      </p:sp>
      <p:sp>
        <p:nvSpPr>
          <p:cNvPr id="6" name="Fußzeilenplatzhalter 5"/>
          <p:cNvSpPr>
            <a:spLocks noGrp="1"/>
          </p:cNvSpPr>
          <p:nvPr>
            <p:ph type="ftr" sz="quarter" idx="11"/>
          </p:nvPr>
        </p:nvSpPr>
        <p:spPr>
          <a:xfrm>
            <a:off x="2583974" y="9906785"/>
            <a:ext cx="2394903" cy="569071"/>
          </a:xfrm>
          <a:prstGeom prst="rect">
            <a:avLst/>
          </a:prstGeom>
        </p:spPr>
        <p:txBody>
          <a:bodyPr/>
          <a:lstStyle/>
          <a:p>
            <a:endParaRPr lang="de-DE"/>
          </a:p>
        </p:txBody>
      </p:sp>
      <p:sp>
        <p:nvSpPr>
          <p:cNvPr id="7" name="Foliennummernplatzhalter 6"/>
          <p:cNvSpPr>
            <a:spLocks noGrp="1"/>
          </p:cNvSpPr>
          <p:nvPr>
            <p:ph type="sldNum" sz="quarter" idx="12"/>
          </p:nvPr>
        </p:nvSpPr>
        <p:spPr>
          <a:xfrm>
            <a:off x="5420043" y="9906785"/>
            <a:ext cx="1764665" cy="569071"/>
          </a:xfrm>
          <a:prstGeom prst="rect">
            <a:avLst/>
          </a:prstGeom>
        </p:spPr>
        <p:txBody>
          <a:bodyPr/>
          <a:lstStyle/>
          <a:p>
            <a:fld id="{10CC1468-9481-1B40-9FF3-31A0AECEB227}" type="slidenum">
              <a:rPr lang="de-DE" smtClean="0"/>
              <a:t>‹Nr.›</a:t>
            </a:fld>
            <a:endParaRPr lang="de-DE"/>
          </a:p>
        </p:txBody>
      </p:sp>
    </p:spTree>
    <p:extLst>
      <p:ext uri="{BB962C8B-B14F-4D97-AF65-F5344CB8AC3E}">
        <p14:creationId xmlns:p14="http://schemas.microsoft.com/office/powerpoint/2010/main" val="1057865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378143" y="428041"/>
            <a:ext cx="6806565" cy="1781440"/>
          </a:xfrm>
          <a:prstGeom prst="rect">
            <a:avLst/>
          </a:prstGeom>
        </p:spPr>
        <p:txBody>
          <a:bodyPr/>
          <a:lstStyle>
            <a:lvl1pPr>
              <a:defRPr/>
            </a:lvl1pPr>
          </a:lstStyle>
          <a:p>
            <a:r>
              <a:rPr lang="de-AT"/>
              <a:t>Mastertitelformat bearbeiten</a:t>
            </a:r>
            <a:endParaRPr lang="de-DE"/>
          </a:p>
        </p:txBody>
      </p:sp>
      <p:sp>
        <p:nvSpPr>
          <p:cNvPr id="3" name="Textplatzhalter 2"/>
          <p:cNvSpPr>
            <a:spLocks noGrp="1"/>
          </p:cNvSpPr>
          <p:nvPr>
            <p:ph type="body" idx="1"/>
          </p:nvPr>
        </p:nvSpPr>
        <p:spPr>
          <a:xfrm>
            <a:off x="378143" y="2392573"/>
            <a:ext cx="3341572" cy="997111"/>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AT"/>
              <a:t>Mastertextformat bearbeiten</a:t>
            </a:r>
          </a:p>
        </p:txBody>
      </p:sp>
      <p:sp>
        <p:nvSpPr>
          <p:cNvPr id="4" name="Inhaltsplatzhalter 3"/>
          <p:cNvSpPr>
            <a:spLocks noGrp="1"/>
          </p:cNvSpPr>
          <p:nvPr>
            <p:ph sz="half" idx="2"/>
          </p:nvPr>
        </p:nvSpPr>
        <p:spPr>
          <a:xfrm>
            <a:off x="378143" y="3389684"/>
            <a:ext cx="3341572" cy="6158339"/>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5" name="Textplatzhalter 4"/>
          <p:cNvSpPr>
            <a:spLocks noGrp="1"/>
          </p:cNvSpPr>
          <p:nvPr>
            <p:ph type="body" sz="quarter" idx="3"/>
          </p:nvPr>
        </p:nvSpPr>
        <p:spPr>
          <a:xfrm>
            <a:off x="3841823" y="2392573"/>
            <a:ext cx="3342885" cy="997111"/>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AT"/>
              <a:t>Mastertextformat bearbeiten</a:t>
            </a:r>
          </a:p>
        </p:txBody>
      </p:sp>
      <p:sp>
        <p:nvSpPr>
          <p:cNvPr id="6" name="Inhaltsplatzhalter 5"/>
          <p:cNvSpPr>
            <a:spLocks noGrp="1"/>
          </p:cNvSpPr>
          <p:nvPr>
            <p:ph sz="quarter" idx="4"/>
          </p:nvPr>
        </p:nvSpPr>
        <p:spPr>
          <a:xfrm>
            <a:off x="3841823" y="3389684"/>
            <a:ext cx="3342885" cy="6158339"/>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7" name="Datumsplatzhalter 6"/>
          <p:cNvSpPr>
            <a:spLocks noGrp="1"/>
          </p:cNvSpPr>
          <p:nvPr>
            <p:ph type="dt" sz="half" idx="10"/>
          </p:nvPr>
        </p:nvSpPr>
        <p:spPr>
          <a:xfrm>
            <a:off x="378143" y="9906785"/>
            <a:ext cx="1764665" cy="569071"/>
          </a:xfrm>
          <a:prstGeom prst="rect">
            <a:avLst/>
          </a:prstGeom>
        </p:spPr>
        <p:txBody>
          <a:bodyPr/>
          <a:lstStyle/>
          <a:p>
            <a:fld id="{E5C086E0-3DD6-DA4C-9E15-8E9A07CD16ED}" type="datetimeFigureOut">
              <a:rPr lang="de-DE" smtClean="0"/>
              <a:t>23.06.2020</a:t>
            </a:fld>
            <a:endParaRPr lang="de-DE"/>
          </a:p>
        </p:txBody>
      </p:sp>
      <p:sp>
        <p:nvSpPr>
          <p:cNvPr id="8" name="Fußzeilenplatzhalter 7"/>
          <p:cNvSpPr>
            <a:spLocks noGrp="1"/>
          </p:cNvSpPr>
          <p:nvPr>
            <p:ph type="ftr" sz="quarter" idx="11"/>
          </p:nvPr>
        </p:nvSpPr>
        <p:spPr>
          <a:xfrm>
            <a:off x="2583974" y="9906785"/>
            <a:ext cx="2394903" cy="569071"/>
          </a:xfrm>
          <a:prstGeom prst="rect">
            <a:avLst/>
          </a:prstGeom>
        </p:spPr>
        <p:txBody>
          <a:bodyPr/>
          <a:lstStyle/>
          <a:p>
            <a:endParaRPr lang="de-DE"/>
          </a:p>
        </p:txBody>
      </p:sp>
      <p:sp>
        <p:nvSpPr>
          <p:cNvPr id="9" name="Foliennummernplatzhalter 8"/>
          <p:cNvSpPr>
            <a:spLocks noGrp="1"/>
          </p:cNvSpPr>
          <p:nvPr>
            <p:ph type="sldNum" sz="quarter" idx="12"/>
          </p:nvPr>
        </p:nvSpPr>
        <p:spPr>
          <a:xfrm>
            <a:off x="5420043" y="9906785"/>
            <a:ext cx="1764665" cy="569071"/>
          </a:xfrm>
          <a:prstGeom prst="rect">
            <a:avLst/>
          </a:prstGeom>
        </p:spPr>
        <p:txBody>
          <a:bodyPr/>
          <a:lstStyle/>
          <a:p>
            <a:fld id="{10CC1468-9481-1B40-9FF3-31A0AECEB227}" type="slidenum">
              <a:rPr lang="de-DE" smtClean="0"/>
              <a:t>‹Nr.›</a:t>
            </a:fld>
            <a:endParaRPr lang="de-DE"/>
          </a:p>
        </p:txBody>
      </p:sp>
    </p:spTree>
    <p:extLst>
      <p:ext uri="{BB962C8B-B14F-4D97-AF65-F5344CB8AC3E}">
        <p14:creationId xmlns:p14="http://schemas.microsoft.com/office/powerpoint/2010/main" val="2101472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378143" y="428041"/>
            <a:ext cx="6806565" cy="1781440"/>
          </a:xfrm>
          <a:prstGeom prst="rect">
            <a:avLst/>
          </a:prstGeom>
        </p:spPr>
        <p:txBody>
          <a:bodyPr/>
          <a:lstStyle/>
          <a:p>
            <a:r>
              <a:rPr lang="de-AT"/>
              <a:t>Mastertitelformat bearbeiten</a:t>
            </a:r>
            <a:endParaRPr lang="de-DE"/>
          </a:p>
        </p:txBody>
      </p:sp>
      <p:sp>
        <p:nvSpPr>
          <p:cNvPr id="3" name="Datumsplatzhalter 2"/>
          <p:cNvSpPr>
            <a:spLocks noGrp="1"/>
          </p:cNvSpPr>
          <p:nvPr>
            <p:ph type="dt" sz="half" idx="10"/>
          </p:nvPr>
        </p:nvSpPr>
        <p:spPr>
          <a:xfrm>
            <a:off x="378143" y="9906785"/>
            <a:ext cx="1764665" cy="569071"/>
          </a:xfrm>
          <a:prstGeom prst="rect">
            <a:avLst/>
          </a:prstGeom>
        </p:spPr>
        <p:txBody>
          <a:bodyPr/>
          <a:lstStyle/>
          <a:p>
            <a:fld id="{E5C086E0-3DD6-DA4C-9E15-8E9A07CD16ED}" type="datetimeFigureOut">
              <a:rPr lang="de-DE" smtClean="0"/>
              <a:t>23.06.2020</a:t>
            </a:fld>
            <a:endParaRPr lang="de-DE"/>
          </a:p>
        </p:txBody>
      </p:sp>
      <p:sp>
        <p:nvSpPr>
          <p:cNvPr id="4" name="Fußzeilenplatzhalter 3"/>
          <p:cNvSpPr>
            <a:spLocks noGrp="1"/>
          </p:cNvSpPr>
          <p:nvPr>
            <p:ph type="ftr" sz="quarter" idx="11"/>
          </p:nvPr>
        </p:nvSpPr>
        <p:spPr>
          <a:xfrm>
            <a:off x="2583974" y="9906785"/>
            <a:ext cx="2394903" cy="569071"/>
          </a:xfrm>
          <a:prstGeom prst="rect">
            <a:avLst/>
          </a:prstGeom>
        </p:spPr>
        <p:txBody>
          <a:bodyPr/>
          <a:lstStyle/>
          <a:p>
            <a:endParaRPr lang="de-DE"/>
          </a:p>
        </p:txBody>
      </p:sp>
      <p:sp>
        <p:nvSpPr>
          <p:cNvPr id="5" name="Foliennummernplatzhalter 4"/>
          <p:cNvSpPr>
            <a:spLocks noGrp="1"/>
          </p:cNvSpPr>
          <p:nvPr>
            <p:ph type="sldNum" sz="quarter" idx="12"/>
          </p:nvPr>
        </p:nvSpPr>
        <p:spPr>
          <a:xfrm>
            <a:off x="5420043" y="9906785"/>
            <a:ext cx="1764665" cy="569071"/>
          </a:xfrm>
          <a:prstGeom prst="rect">
            <a:avLst/>
          </a:prstGeom>
        </p:spPr>
        <p:txBody>
          <a:bodyPr/>
          <a:lstStyle/>
          <a:p>
            <a:fld id="{10CC1468-9481-1B40-9FF3-31A0AECEB227}" type="slidenum">
              <a:rPr lang="de-DE" smtClean="0"/>
              <a:t>‹Nr.›</a:t>
            </a:fld>
            <a:endParaRPr lang="de-DE"/>
          </a:p>
        </p:txBody>
      </p:sp>
    </p:spTree>
    <p:extLst>
      <p:ext uri="{BB962C8B-B14F-4D97-AF65-F5344CB8AC3E}">
        <p14:creationId xmlns:p14="http://schemas.microsoft.com/office/powerpoint/2010/main" val="23282045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a:xfrm>
            <a:off x="378143" y="9906785"/>
            <a:ext cx="1764665" cy="569071"/>
          </a:xfrm>
          <a:prstGeom prst="rect">
            <a:avLst/>
          </a:prstGeom>
        </p:spPr>
        <p:txBody>
          <a:bodyPr/>
          <a:lstStyle/>
          <a:p>
            <a:fld id="{E5C086E0-3DD6-DA4C-9E15-8E9A07CD16ED}" type="datetimeFigureOut">
              <a:rPr lang="de-DE" smtClean="0"/>
              <a:t>23.06.2020</a:t>
            </a:fld>
            <a:endParaRPr lang="de-DE"/>
          </a:p>
        </p:txBody>
      </p:sp>
      <p:sp>
        <p:nvSpPr>
          <p:cNvPr id="3" name="Fußzeilenplatzhalter 2"/>
          <p:cNvSpPr>
            <a:spLocks noGrp="1"/>
          </p:cNvSpPr>
          <p:nvPr>
            <p:ph type="ftr" sz="quarter" idx="11"/>
          </p:nvPr>
        </p:nvSpPr>
        <p:spPr>
          <a:xfrm>
            <a:off x="2583974" y="9906785"/>
            <a:ext cx="2394903" cy="569071"/>
          </a:xfrm>
          <a:prstGeom prst="rect">
            <a:avLst/>
          </a:prstGeom>
        </p:spPr>
        <p:txBody>
          <a:bodyPr/>
          <a:lstStyle/>
          <a:p>
            <a:endParaRPr lang="de-DE"/>
          </a:p>
        </p:txBody>
      </p:sp>
      <p:sp>
        <p:nvSpPr>
          <p:cNvPr id="4" name="Foliennummernplatzhalter 3"/>
          <p:cNvSpPr>
            <a:spLocks noGrp="1"/>
          </p:cNvSpPr>
          <p:nvPr>
            <p:ph type="sldNum" sz="quarter" idx="12"/>
          </p:nvPr>
        </p:nvSpPr>
        <p:spPr>
          <a:xfrm>
            <a:off x="5420043" y="9906785"/>
            <a:ext cx="1764665" cy="569071"/>
          </a:xfrm>
          <a:prstGeom prst="rect">
            <a:avLst/>
          </a:prstGeom>
        </p:spPr>
        <p:txBody>
          <a:bodyPr/>
          <a:lstStyle/>
          <a:p>
            <a:fld id="{10CC1468-9481-1B40-9FF3-31A0AECEB227}" type="slidenum">
              <a:rPr lang="de-DE" smtClean="0"/>
              <a:t>‹Nr.›</a:t>
            </a:fld>
            <a:endParaRPr lang="de-DE"/>
          </a:p>
        </p:txBody>
      </p:sp>
    </p:spTree>
    <p:extLst>
      <p:ext uri="{BB962C8B-B14F-4D97-AF65-F5344CB8AC3E}">
        <p14:creationId xmlns:p14="http://schemas.microsoft.com/office/powerpoint/2010/main" val="33248515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378143" y="425566"/>
            <a:ext cx="2488126" cy="1811130"/>
          </a:xfrm>
          <a:prstGeom prst="rect">
            <a:avLst/>
          </a:prstGeom>
        </p:spPr>
        <p:txBody>
          <a:bodyPr anchor="b"/>
          <a:lstStyle>
            <a:lvl1pPr algn="l">
              <a:defRPr sz="2000" b="1"/>
            </a:lvl1pPr>
          </a:lstStyle>
          <a:p>
            <a:r>
              <a:rPr lang="de-AT"/>
              <a:t>Mastertitelformat bearbeiten</a:t>
            </a:r>
            <a:endParaRPr lang="de-DE"/>
          </a:p>
        </p:txBody>
      </p:sp>
      <p:sp>
        <p:nvSpPr>
          <p:cNvPr id="3" name="Inhaltsplatzhalter 2"/>
          <p:cNvSpPr>
            <a:spLocks noGrp="1"/>
          </p:cNvSpPr>
          <p:nvPr>
            <p:ph idx="1"/>
          </p:nvPr>
        </p:nvSpPr>
        <p:spPr>
          <a:xfrm>
            <a:off x="2956864" y="425567"/>
            <a:ext cx="4227843" cy="9122456"/>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4" name="Textplatzhalter 3"/>
          <p:cNvSpPr>
            <a:spLocks noGrp="1"/>
          </p:cNvSpPr>
          <p:nvPr>
            <p:ph type="body" sz="half" idx="2"/>
          </p:nvPr>
        </p:nvSpPr>
        <p:spPr>
          <a:xfrm>
            <a:off x="378143" y="2236697"/>
            <a:ext cx="2488126" cy="7311326"/>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AT"/>
              <a:t>Mastertextformat bearbeiten</a:t>
            </a:r>
          </a:p>
        </p:txBody>
      </p:sp>
      <p:sp>
        <p:nvSpPr>
          <p:cNvPr id="5" name="Datumsplatzhalter 4"/>
          <p:cNvSpPr>
            <a:spLocks noGrp="1"/>
          </p:cNvSpPr>
          <p:nvPr>
            <p:ph type="dt" sz="half" idx="10"/>
          </p:nvPr>
        </p:nvSpPr>
        <p:spPr>
          <a:xfrm>
            <a:off x="378143" y="9906785"/>
            <a:ext cx="1764665" cy="569071"/>
          </a:xfrm>
          <a:prstGeom prst="rect">
            <a:avLst/>
          </a:prstGeom>
        </p:spPr>
        <p:txBody>
          <a:bodyPr/>
          <a:lstStyle/>
          <a:p>
            <a:fld id="{E5C086E0-3DD6-DA4C-9E15-8E9A07CD16ED}" type="datetimeFigureOut">
              <a:rPr lang="de-DE" smtClean="0"/>
              <a:t>23.06.2020</a:t>
            </a:fld>
            <a:endParaRPr lang="de-DE"/>
          </a:p>
        </p:txBody>
      </p:sp>
      <p:sp>
        <p:nvSpPr>
          <p:cNvPr id="6" name="Fußzeilenplatzhalter 5"/>
          <p:cNvSpPr>
            <a:spLocks noGrp="1"/>
          </p:cNvSpPr>
          <p:nvPr>
            <p:ph type="ftr" sz="quarter" idx="11"/>
          </p:nvPr>
        </p:nvSpPr>
        <p:spPr>
          <a:xfrm>
            <a:off x="2583974" y="9906785"/>
            <a:ext cx="2394903" cy="569071"/>
          </a:xfrm>
          <a:prstGeom prst="rect">
            <a:avLst/>
          </a:prstGeom>
        </p:spPr>
        <p:txBody>
          <a:bodyPr/>
          <a:lstStyle/>
          <a:p>
            <a:endParaRPr lang="de-DE"/>
          </a:p>
        </p:txBody>
      </p:sp>
      <p:sp>
        <p:nvSpPr>
          <p:cNvPr id="7" name="Foliennummernplatzhalter 6"/>
          <p:cNvSpPr>
            <a:spLocks noGrp="1"/>
          </p:cNvSpPr>
          <p:nvPr>
            <p:ph type="sldNum" sz="quarter" idx="12"/>
          </p:nvPr>
        </p:nvSpPr>
        <p:spPr>
          <a:xfrm>
            <a:off x="5420043" y="9906785"/>
            <a:ext cx="1764665" cy="569071"/>
          </a:xfrm>
          <a:prstGeom prst="rect">
            <a:avLst/>
          </a:prstGeom>
        </p:spPr>
        <p:txBody>
          <a:bodyPr/>
          <a:lstStyle/>
          <a:p>
            <a:fld id="{10CC1468-9481-1B40-9FF3-31A0AECEB227}" type="slidenum">
              <a:rPr lang="de-DE" smtClean="0"/>
              <a:t>‹Nr.›</a:t>
            </a:fld>
            <a:endParaRPr lang="de-DE"/>
          </a:p>
        </p:txBody>
      </p:sp>
    </p:spTree>
    <p:extLst>
      <p:ext uri="{BB962C8B-B14F-4D97-AF65-F5344CB8AC3E}">
        <p14:creationId xmlns:p14="http://schemas.microsoft.com/office/powerpoint/2010/main" val="799153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482372" y="7482047"/>
            <a:ext cx="4537710" cy="883298"/>
          </a:xfrm>
          <a:prstGeom prst="rect">
            <a:avLst/>
          </a:prstGeom>
        </p:spPr>
        <p:txBody>
          <a:bodyPr anchor="b"/>
          <a:lstStyle>
            <a:lvl1pPr algn="l">
              <a:defRPr sz="2000" b="1"/>
            </a:lvl1pPr>
          </a:lstStyle>
          <a:p>
            <a:r>
              <a:rPr lang="de-AT"/>
              <a:t>Mastertitelformat bearbeiten</a:t>
            </a:r>
            <a:endParaRPr lang="de-DE"/>
          </a:p>
        </p:txBody>
      </p:sp>
      <p:sp>
        <p:nvSpPr>
          <p:cNvPr id="3" name="Bildplatzhalter 2"/>
          <p:cNvSpPr>
            <a:spLocks noGrp="1"/>
          </p:cNvSpPr>
          <p:nvPr>
            <p:ph type="pic" idx="1"/>
          </p:nvPr>
        </p:nvSpPr>
        <p:spPr>
          <a:xfrm>
            <a:off x="1482372" y="955049"/>
            <a:ext cx="4537710" cy="6413183"/>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1482372" y="8365344"/>
            <a:ext cx="4537710" cy="125443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AT"/>
              <a:t>Mastertextformat bearbeiten</a:t>
            </a:r>
          </a:p>
        </p:txBody>
      </p:sp>
      <p:sp>
        <p:nvSpPr>
          <p:cNvPr id="5" name="Datumsplatzhalter 4"/>
          <p:cNvSpPr>
            <a:spLocks noGrp="1"/>
          </p:cNvSpPr>
          <p:nvPr>
            <p:ph type="dt" sz="half" idx="10"/>
          </p:nvPr>
        </p:nvSpPr>
        <p:spPr>
          <a:xfrm>
            <a:off x="378143" y="9906785"/>
            <a:ext cx="1764665" cy="569071"/>
          </a:xfrm>
          <a:prstGeom prst="rect">
            <a:avLst/>
          </a:prstGeom>
        </p:spPr>
        <p:txBody>
          <a:bodyPr/>
          <a:lstStyle/>
          <a:p>
            <a:fld id="{E5C086E0-3DD6-DA4C-9E15-8E9A07CD16ED}" type="datetimeFigureOut">
              <a:rPr lang="de-DE" smtClean="0"/>
              <a:t>23.06.2020</a:t>
            </a:fld>
            <a:endParaRPr lang="de-DE"/>
          </a:p>
        </p:txBody>
      </p:sp>
      <p:sp>
        <p:nvSpPr>
          <p:cNvPr id="6" name="Fußzeilenplatzhalter 5"/>
          <p:cNvSpPr>
            <a:spLocks noGrp="1"/>
          </p:cNvSpPr>
          <p:nvPr>
            <p:ph type="ftr" sz="quarter" idx="11"/>
          </p:nvPr>
        </p:nvSpPr>
        <p:spPr>
          <a:xfrm>
            <a:off x="2583974" y="9906785"/>
            <a:ext cx="2394903" cy="569071"/>
          </a:xfrm>
          <a:prstGeom prst="rect">
            <a:avLst/>
          </a:prstGeom>
        </p:spPr>
        <p:txBody>
          <a:bodyPr/>
          <a:lstStyle/>
          <a:p>
            <a:endParaRPr lang="de-DE"/>
          </a:p>
        </p:txBody>
      </p:sp>
      <p:sp>
        <p:nvSpPr>
          <p:cNvPr id="7" name="Foliennummernplatzhalter 6"/>
          <p:cNvSpPr>
            <a:spLocks noGrp="1"/>
          </p:cNvSpPr>
          <p:nvPr>
            <p:ph type="sldNum" sz="quarter" idx="12"/>
          </p:nvPr>
        </p:nvSpPr>
        <p:spPr>
          <a:xfrm>
            <a:off x="5420043" y="9906785"/>
            <a:ext cx="1764665" cy="569071"/>
          </a:xfrm>
          <a:prstGeom prst="rect">
            <a:avLst/>
          </a:prstGeom>
        </p:spPr>
        <p:txBody>
          <a:bodyPr/>
          <a:lstStyle/>
          <a:p>
            <a:fld id="{10CC1468-9481-1B40-9FF3-31A0AECEB227}" type="slidenum">
              <a:rPr lang="de-DE" smtClean="0"/>
              <a:t>‹Nr.›</a:t>
            </a:fld>
            <a:endParaRPr lang="de-DE"/>
          </a:p>
        </p:txBody>
      </p:sp>
    </p:spTree>
    <p:extLst>
      <p:ext uri="{BB962C8B-B14F-4D97-AF65-F5344CB8AC3E}">
        <p14:creationId xmlns:p14="http://schemas.microsoft.com/office/powerpoint/2010/main" val="1131933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Bild 7" descr="Plakatvorlagen2.jp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7557915" cy="10688638"/>
          </a:xfrm>
          <a:prstGeom prst="rect">
            <a:avLst/>
          </a:prstGeom>
        </p:spPr>
      </p:pic>
    </p:spTree>
    <p:extLst>
      <p:ext uri="{BB962C8B-B14F-4D97-AF65-F5344CB8AC3E}">
        <p14:creationId xmlns:p14="http://schemas.microsoft.com/office/powerpoint/2010/main" val="9970538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567214" y="2974573"/>
            <a:ext cx="6428423" cy="759224"/>
          </a:xfrm>
        </p:spPr>
        <p:txBody>
          <a:bodyPr/>
          <a:lstStyle/>
          <a:p>
            <a:r>
              <a:rPr lang="de-DE" dirty="0"/>
              <a:t>Bandfinder</a:t>
            </a:r>
            <a:br>
              <a:rPr lang="de-DE" dirty="0"/>
            </a:br>
            <a:endParaRPr lang="de-DE" dirty="0"/>
          </a:p>
        </p:txBody>
      </p:sp>
      <p:sp>
        <p:nvSpPr>
          <p:cNvPr id="3" name="Untertitel 2"/>
          <p:cNvSpPr>
            <a:spLocks noGrp="1"/>
          </p:cNvSpPr>
          <p:nvPr>
            <p:ph type="subTitle" idx="1"/>
          </p:nvPr>
        </p:nvSpPr>
        <p:spPr>
          <a:xfrm>
            <a:off x="277815" y="4242162"/>
            <a:ext cx="3844019" cy="5563020"/>
          </a:xfrm>
        </p:spPr>
        <p:txBody>
          <a:bodyPr/>
          <a:lstStyle/>
          <a:p>
            <a:r>
              <a:rPr lang="de-DE" sz="1800" b="1" i="0" dirty="0">
                <a:solidFill>
                  <a:srgbClr val="0A0203"/>
                </a:solidFill>
                <a:effectLst/>
                <a:latin typeface="Open Sans"/>
              </a:rPr>
              <a:t>Einsame Jamsessions waren gestern. Gründe deine eigene Band mit Bandfinder! </a:t>
            </a:r>
          </a:p>
          <a:p>
            <a:r>
              <a:rPr lang="de-DE" sz="1400" b="0" i="0" dirty="0">
                <a:solidFill>
                  <a:srgbClr val="0A0203"/>
                </a:solidFill>
                <a:effectLst/>
                <a:latin typeface="Open Sans"/>
              </a:rPr>
              <a:t>Bandfinder ist eine App für Android 8.0+, die dir registrierte Musiker und Musikerinnen in deiner Ortschaft anzeigt. Findest du jemanden interessant und möchtest gerne mehr erfahren, ermöglicht es dir die Chatfunktion problemlos mit dieser Person zu kommunizieren. </a:t>
            </a:r>
          </a:p>
          <a:p>
            <a:endParaRPr lang="de-DE" sz="1400" dirty="0">
              <a:solidFill>
                <a:srgbClr val="0A0203"/>
              </a:solidFill>
              <a:latin typeface="Open Sans"/>
            </a:endParaRPr>
          </a:p>
          <a:p>
            <a:r>
              <a:rPr lang="de-DE" sz="1800" b="1" dirty="0">
                <a:solidFill>
                  <a:srgbClr val="0A0203"/>
                </a:solidFill>
                <a:latin typeface="Open Sans"/>
              </a:rPr>
              <a:t>Wie funktioniert Bandfinder aber nun genau? </a:t>
            </a:r>
          </a:p>
          <a:p>
            <a:r>
              <a:rPr lang="de-DE" sz="1400" dirty="0">
                <a:solidFill>
                  <a:srgbClr val="0A0203"/>
                </a:solidFill>
                <a:latin typeface="Open Sans"/>
              </a:rPr>
              <a:t>Ein User registriert sich mit E-Mail-Adresse, Name, Passwort, Profilfoto, Heimatort und Instrument, das er spielt. Auf der Hauptseite werden ihm bereits registrierte Musiker und Musikerinnen in seiner Umgebung angezeigt. Um einen ersten Eindruck zu bekommen werden Name, Ort, Profilfoto und gespieltes Instrument der User angezeigt. Über eine Chatfunktion kann man die Leute nun besser kennen lernen und sich zu Jamsessions verabreden. </a:t>
            </a:r>
          </a:p>
        </p:txBody>
      </p:sp>
      <p:sp>
        <p:nvSpPr>
          <p:cNvPr id="5" name="Text Box 7"/>
          <p:cNvSpPr txBox="1">
            <a:spLocks noChangeArrowheads="1"/>
          </p:cNvSpPr>
          <p:nvPr/>
        </p:nvSpPr>
        <p:spPr bwMode="auto">
          <a:xfrm>
            <a:off x="277815" y="1880724"/>
            <a:ext cx="4419600" cy="4359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i="1">
                <a:solidFill>
                  <a:schemeClr val="tx1"/>
                </a:solidFill>
                <a:latin typeface="Arial" charset="0"/>
                <a:ea typeface="ＭＳ Ｐゴシック" charset="0"/>
                <a:cs typeface="ＭＳ Ｐゴシック" charset="0"/>
              </a:defRPr>
            </a:lvl1pPr>
            <a:lvl2pPr marL="37931725" indent="-37474525">
              <a:defRPr sz="2400" i="1">
                <a:solidFill>
                  <a:schemeClr val="tx1"/>
                </a:solidFill>
                <a:latin typeface="Arial" charset="0"/>
                <a:ea typeface="ＭＳ Ｐゴシック" charset="0"/>
              </a:defRPr>
            </a:lvl2pPr>
            <a:lvl3pPr>
              <a:defRPr sz="2400" i="1">
                <a:solidFill>
                  <a:schemeClr val="tx1"/>
                </a:solidFill>
                <a:latin typeface="Arial" charset="0"/>
                <a:ea typeface="ＭＳ Ｐゴシック" charset="0"/>
              </a:defRPr>
            </a:lvl3pPr>
            <a:lvl4pPr>
              <a:defRPr sz="2400" i="1">
                <a:solidFill>
                  <a:schemeClr val="tx1"/>
                </a:solidFill>
                <a:latin typeface="Arial" charset="0"/>
                <a:ea typeface="ＭＳ Ｐゴシック" charset="0"/>
              </a:defRPr>
            </a:lvl4pPr>
            <a:lvl5pPr>
              <a:defRPr sz="2400" i="1">
                <a:solidFill>
                  <a:schemeClr val="tx1"/>
                </a:solidFill>
                <a:latin typeface="Arial" charset="0"/>
                <a:ea typeface="ＭＳ Ｐゴシック" charset="0"/>
              </a:defRPr>
            </a:lvl5pPr>
            <a:lvl6pPr marL="457200" eaLnBrk="0" fontAlgn="base" hangingPunct="0">
              <a:spcBef>
                <a:spcPct val="0"/>
              </a:spcBef>
              <a:spcAft>
                <a:spcPct val="0"/>
              </a:spcAft>
              <a:defRPr sz="2400" i="1">
                <a:solidFill>
                  <a:schemeClr val="tx1"/>
                </a:solidFill>
                <a:latin typeface="Arial" charset="0"/>
                <a:ea typeface="ＭＳ Ｐゴシック" charset="0"/>
              </a:defRPr>
            </a:lvl6pPr>
            <a:lvl7pPr marL="914400" eaLnBrk="0" fontAlgn="base" hangingPunct="0">
              <a:spcBef>
                <a:spcPct val="0"/>
              </a:spcBef>
              <a:spcAft>
                <a:spcPct val="0"/>
              </a:spcAft>
              <a:defRPr sz="2400" i="1">
                <a:solidFill>
                  <a:schemeClr val="tx1"/>
                </a:solidFill>
                <a:latin typeface="Arial" charset="0"/>
                <a:ea typeface="ＭＳ Ｐゴシック" charset="0"/>
              </a:defRPr>
            </a:lvl7pPr>
            <a:lvl8pPr marL="1371600" eaLnBrk="0" fontAlgn="base" hangingPunct="0">
              <a:spcBef>
                <a:spcPct val="0"/>
              </a:spcBef>
              <a:spcAft>
                <a:spcPct val="0"/>
              </a:spcAft>
              <a:defRPr sz="2400" i="1">
                <a:solidFill>
                  <a:schemeClr val="tx1"/>
                </a:solidFill>
                <a:latin typeface="Arial" charset="0"/>
                <a:ea typeface="ＭＳ Ｐゴシック" charset="0"/>
              </a:defRPr>
            </a:lvl8pPr>
            <a:lvl9pPr marL="1828800" eaLnBrk="0" fontAlgn="base" hangingPunct="0">
              <a:spcBef>
                <a:spcPct val="0"/>
              </a:spcBef>
              <a:spcAft>
                <a:spcPct val="0"/>
              </a:spcAft>
              <a:defRPr sz="2400" i="1">
                <a:solidFill>
                  <a:schemeClr val="tx1"/>
                </a:solidFill>
                <a:latin typeface="Arial" charset="0"/>
                <a:ea typeface="ＭＳ Ｐゴシック" charset="0"/>
              </a:defRPr>
            </a:lvl9pPr>
          </a:lstStyle>
          <a:p>
            <a:pPr>
              <a:lnSpc>
                <a:spcPct val="50000"/>
              </a:lnSpc>
              <a:spcBef>
                <a:spcPct val="50000"/>
              </a:spcBef>
            </a:pPr>
            <a:r>
              <a:rPr lang="de-DE" sz="1400" i="0" dirty="0">
                <a:solidFill>
                  <a:schemeClr val="bg1">
                    <a:lumMod val="50000"/>
                  </a:schemeClr>
                </a:solidFill>
                <a:latin typeface="Calibri"/>
                <a:cs typeface="Calibri"/>
              </a:rPr>
              <a:t>Mobile Software Development</a:t>
            </a:r>
          </a:p>
          <a:p>
            <a:pPr>
              <a:lnSpc>
                <a:spcPct val="50000"/>
              </a:lnSpc>
              <a:spcBef>
                <a:spcPct val="50000"/>
              </a:spcBef>
            </a:pPr>
            <a:r>
              <a:rPr lang="de-DE" sz="1400" i="0" dirty="0">
                <a:solidFill>
                  <a:schemeClr val="bg1">
                    <a:lumMod val="50000"/>
                  </a:schemeClr>
                </a:solidFill>
                <a:latin typeface="Calibri"/>
                <a:cs typeface="Calibri"/>
              </a:rPr>
              <a:t>MSD18</a:t>
            </a:r>
          </a:p>
        </p:txBody>
      </p:sp>
      <p:pic>
        <p:nvPicPr>
          <p:cNvPr id="7" name="Grafik 6" descr="Ein Bild, das Screenshot enthält.&#10;&#10;Automatisch generierte Beschreibung">
            <a:extLst>
              <a:ext uri="{FF2B5EF4-FFF2-40B4-BE49-F238E27FC236}">
                <a16:creationId xmlns:a16="http://schemas.microsoft.com/office/drawing/2014/main" id="{FA73CC3F-FA48-4FC9-BBAA-1C9E61C1F2A4}"/>
              </a:ext>
            </a:extLst>
          </p:cNvPr>
          <p:cNvPicPr>
            <a:picLocks noChangeAspect="1"/>
          </p:cNvPicPr>
          <p:nvPr/>
        </p:nvPicPr>
        <p:blipFill>
          <a:blip r:embed="rId2"/>
          <a:stretch>
            <a:fillRect/>
          </a:stretch>
        </p:blipFill>
        <p:spPr>
          <a:xfrm>
            <a:off x="4753341" y="3906714"/>
            <a:ext cx="2242295" cy="4119026"/>
          </a:xfrm>
          <a:prstGeom prst="rect">
            <a:avLst/>
          </a:prstGeom>
        </p:spPr>
      </p:pic>
      <p:pic>
        <p:nvPicPr>
          <p:cNvPr id="9" name="Grafik 8" descr="Ein Bild, das Screenshot, Vogel enthält.&#10;&#10;Automatisch generierte Beschreibung">
            <a:extLst>
              <a:ext uri="{FF2B5EF4-FFF2-40B4-BE49-F238E27FC236}">
                <a16:creationId xmlns:a16="http://schemas.microsoft.com/office/drawing/2014/main" id="{2FA2CAF1-8EA9-499B-9A71-377F3646A58C}"/>
              </a:ext>
            </a:extLst>
          </p:cNvPr>
          <p:cNvPicPr>
            <a:picLocks noChangeAspect="1"/>
          </p:cNvPicPr>
          <p:nvPr/>
        </p:nvPicPr>
        <p:blipFill rotWithShape="1">
          <a:blip r:embed="rId3"/>
          <a:srcRect b="42414"/>
          <a:stretch/>
        </p:blipFill>
        <p:spPr>
          <a:xfrm>
            <a:off x="4753342" y="8025740"/>
            <a:ext cx="2242295" cy="2416300"/>
          </a:xfrm>
          <a:prstGeom prst="rect">
            <a:avLst/>
          </a:prstGeom>
        </p:spPr>
      </p:pic>
    </p:spTree>
    <p:extLst>
      <p:ext uri="{BB962C8B-B14F-4D97-AF65-F5344CB8AC3E}">
        <p14:creationId xmlns:p14="http://schemas.microsoft.com/office/powerpoint/2010/main" val="3485957966"/>
      </p:ext>
    </p:extLst>
  </p:cSld>
  <p:clrMapOvr>
    <a:masterClrMapping/>
  </p:clrMapOvr>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138</Words>
  <Application>Microsoft Office PowerPoint</Application>
  <PresentationFormat>Benutzerdefiniert</PresentationFormat>
  <Paragraphs>8</Paragraphs>
  <Slides>1</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vt:i4>
      </vt:variant>
    </vt:vector>
  </HeadingPairs>
  <TitlesOfParts>
    <vt:vector size="5" baseType="lpstr">
      <vt:lpstr>Arial</vt:lpstr>
      <vt:lpstr>Calibri</vt:lpstr>
      <vt:lpstr>Open Sans</vt:lpstr>
      <vt:lpstr>Office-Design</vt:lpstr>
      <vt:lpstr>Bandfinder </vt:lpstr>
    </vt:vector>
  </TitlesOfParts>
  <Company>FH JOANNEUM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Manfred Terler</dc:creator>
  <cp:lastModifiedBy>Sabrina Haidinger</cp:lastModifiedBy>
  <cp:revision>4</cp:revision>
  <dcterms:created xsi:type="dcterms:W3CDTF">2013-02-28T15:09:09Z</dcterms:created>
  <dcterms:modified xsi:type="dcterms:W3CDTF">2020-06-23T21:03:32Z</dcterms:modified>
</cp:coreProperties>
</file>

<file path=docProps/thumbnail.jpeg>
</file>